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3252" y="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B8E05-B3D6-404D-AD1C-4D3808220F2C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0B518-39C8-43C1-9835-E315C3B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5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This lesson is about consolidating all the language learnt so far about music, likes, dislikes and reasons and bringing it together so that pupils end up being confident in have a short exchange of up to a max. of 6 questions and answers.</a:t>
            </a:r>
            <a:br>
              <a:rPr lang="en-GB" altLang="en-US" smtClean="0"/>
            </a:br>
            <a:r>
              <a:rPr lang="en-GB" altLang="en-US" smtClean="0"/>
              <a:t>We are going to begin with some game activities to rehearse the language they have met, develop fluency, memory, pronunciation and confidence in speaking.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CC29A7-EC2C-4F2E-858B-B92936AE8134}" type="slidenum">
              <a:rPr lang="en-GB" altLang="en-US">
                <a:solidFill>
                  <a:prstClr val="black"/>
                </a:solidFill>
              </a:rPr>
              <a:pPr/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3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Revision slide to practise this vocabulary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By now pupils could</a:t>
            </a:r>
            <a:r>
              <a:rPr lang="en-GB" altLang="en-US" baseline="0" dirty="0"/>
              <a:t> be asked to say ‘some’ or ‘a’ for each place as it applies separately for each place.</a:t>
            </a: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(a cinema) un </a:t>
            </a:r>
            <a:r>
              <a:rPr lang="en-GB" altLang="en-US" dirty="0" err="1"/>
              <a:t>cinéma</a:t>
            </a: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(lots of parks) beaucoup de </a:t>
            </a:r>
            <a:r>
              <a:rPr lang="en-GB" altLang="en-US" dirty="0" err="1"/>
              <a:t>parcs</a:t>
            </a:r>
            <a:r>
              <a:rPr lang="en-GB" altLang="en-US" baseline="0" dirty="0"/>
              <a:t> / un </a:t>
            </a:r>
            <a:r>
              <a:rPr lang="en-GB" altLang="en-US" baseline="0" dirty="0" err="1"/>
              <a:t>parc</a:t>
            </a: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(museums) des</a:t>
            </a:r>
            <a:r>
              <a:rPr lang="en-GB" altLang="en-US" baseline="0" dirty="0"/>
              <a:t> </a:t>
            </a:r>
            <a:r>
              <a:rPr lang="en-GB" altLang="en-US" baseline="0" dirty="0" err="1"/>
              <a:t>musées</a:t>
            </a:r>
            <a:r>
              <a:rPr lang="en-GB" altLang="en-US" baseline="0" dirty="0"/>
              <a:t> / un </a:t>
            </a:r>
            <a:r>
              <a:rPr lang="en-GB" altLang="en-US" baseline="0" dirty="0" err="1"/>
              <a:t>musée</a:t>
            </a: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(a castle) un château</a:t>
            </a:r>
            <a:br>
              <a:rPr lang="en-GB" altLang="en-US" dirty="0"/>
            </a:br>
            <a:r>
              <a:rPr lang="en-GB" altLang="en-US" dirty="0"/>
              <a:t>(lots of restaurants beaucoup de restaurants / un restaurant</a:t>
            </a:r>
            <a:br>
              <a:rPr lang="en-GB" altLang="en-US" dirty="0"/>
            </a:br>
            <a:r>
              <a:rPr lang="en-GB" altLang="en-US" dirty="0"/>
              <a:t>(a sports centre) un centre </a:t>
            </a:r>
            <a:r>
              <a:rPr lang="en-GB" altLang="en-US" dirty="0" err="1"/>
              <a:t>sportif</a:t>
            </a: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(a stadium) un </a:t>
            </a:r>
            <a:r>
              <a:rPr lang="en-GB" altLang="en-US" dirty="0" err="1"/>
              <a:t>stade</a:t>
            </a: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(a market) un </a:t>
            </a:r>
            <a:r>
              <a:rPr lang="en-GB" altLang="en-US" dirty="0" err="1"/>
              <a:t>marché</a:t>
            </a: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(a shopping centre) un centre commercial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(a university) </a:t>
            </a:r>
            <a:r>
              <a:rPr lang="en-GB" altLang="en-US" dirty="0" err="1"/>
              <a:t>une</a:t>
            </a:r>
            <a:r>
              <a:rPr lang="en-GB" altLang="en-US" dirty="0"/>
              <a:t> </a:t>
            </a:r>
            <a:r>
              <a:rPr lang="en-GB" altLang="en-US" dirty="0" err="1"/>
              <a:t>université</a:t>
            </a: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 (lots of shops) beaucoup de </a:t>
            </a:r>
            <a:r>
              <a:rPr lang="en-GB" altLang="en-US" dirty="0" err="1"/>
              <a:t>magasins</a:t>
            </a:r>
            <a:r>
              <a:rPr lang="en-GB" altLang="en-US" dirty="0"/>
              <a:t> / un </a:t>
            </a:r>
            <a:r>
              <a:rPr lang="en-GB" altLang="en-US" dirty="0" err="1"/>
              <a:t>magasin</a:t>
            </a: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(a swimming pool) or (some swimming pools) </a:t>
            </a:r>
            <a:r>
              <a:rPr lang="en-GB" altLang="en-US" dirty="0" err="1"/>
              <a:t>une</a:t>
            </a:r>
            <a:r>
              <a:rPr lang="en-GB" altLang="en-US" dirty="0"/>
              <a:t> piscine / des </a:t>
            </a:r>
            <a:r>
              <a:rPr lang="en-GB" altLang="en-US" dirty="0" err="1"/>
              <a:t>piscines</a:t>
            </a:r>
            <a:endParaRPr lang="en-GB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FD3F0D-9193-4DB7-B9B7-1752779376CC}" type="slidenum">
              <a:rPr lang="en-GB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lang="en-GB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9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9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6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135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4537-AD86-466B-9150-E59A5312950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C678-3325-45A2-8B67-D9580DC68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79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46FD-E174-4DEF-BCCA-6BB4F2410A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CE8-A0DC-4EC8-81A7-5106DFCD3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2806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98DD-7D56-424B-8047-CBD72CC5DB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5698-88E2-4488-8D10-C31B95B889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653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8818-9EA6-45F2-AFEC-B583BCD69E3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19DD-9365-490A-B3D2-B7C2E0A9B3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528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3AF2F-FC2F-4B2A-AD76-674F86CADD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2D18D-4CA0-42BC-830E-804D4B3969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929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7F25-768B-4D2D-BE9F-20570C42D7E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55AA-4D80-45A4-AF60-473D23BB1B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329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9E41-C08E-403F-B6E5-8B5712852E9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291E9-F7DA-490A-94F8-106521285A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7517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BB1A-507E-451C-B852-481390008B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F1A91-017A-4709-B101-6EFA49C8CC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04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170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3E6E-2EC8-4DF7-B231-F4B43A7BD0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A97B-B4B4-45DC-9FAA-CFE2CF1E1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862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D8D40-B8E2-4720-A17B-489B7824AE7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708B-5C1B-4F35-B429-497EDC158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334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3FCF-7233-4F24-9A49-6436CF487DA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023B-687F-4BA5-AD72-C2BFFA900D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2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86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5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0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0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A46B-FF09-4C75-B429-3023B034B7CA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0179-F9DF-404E-AAFF-E56927B31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1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39DF0-40E7-4344-BFB9-5A46A1B1773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EBDE5-7B84-4A9E-AF1A-B7E60BF28268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image" Target="../media/image10.png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4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9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8.wmf"/><Relationship Id="rId4" Type="http://schemas.openxmlformats.org/officeDocument/2006/relationships/image" Target="../media/image4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8437" y="541867"/>
            <a:ext cx="8192230" cy="59666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0200" y="2174875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Révision</a:t>
            </a:r>
            <a:r>
              <a:rPr lang="en-GB" sz="48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10608" r="10054"/>
          <a:stretch/>
        </p:blipFill>
        <p:spPr>
          <a:xfrm>
            <a:off x="2941563" y="3032258"/>
            <a:ext cx="1682989" cy="98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2588" y="388938"/>
          <a:ext cx="8407400" cy="6086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1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28825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6" marR="91446" marT="45722" marB="4572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8825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6" marR="91446" marT="45722" marB="4572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8825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6" marR="91446" marT="45722" marB="4572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50" y="4668838"/>
            <a:ext cx="1452563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MCj028693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522288"/>
            <a:ext cx="1812925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2801938" y="660400"/>
          <a:ext cx="1531937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6" imgW="1349115" imgH="1450639" progId="">
                  <p:embed/>
                </p:oleObj>
              </mc:Choice>
              <mc:Fallback>
                <p:oleObj name="Clip" r:id="rId6" imgW="1349115" imgH="145063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938" y="660400"/>
                        <a:ext cx="1531937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6" descr="MCSO01580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4859338"/>
            <a:ext cx="19208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npo0000c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657225"/>
            <a:ext cx="159543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MCBD10671_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746125"/>
            <a:ext cx="1971675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j037030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659063"/>
            <a:ext cx="1673225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40013" y="2659063"/>
            <a:ext cx="2097087" cy="1633537"/>
            <a:chOff x="204" y="255"/>
            <a:chExt cx="2412" cy="1590"/>
          </a:xfrm>
        </p:grpSpPr>
        <p:pic>
          <p:nvPicPr>
            <p:cNvPr id="7204" name="Picture 8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55"/>
              <a:ext cx="2412" cy="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5" name="Picture 9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482"/>
              <a:ext cx="1155" cy="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4803775"/>
            <a:ext cx="20589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4927600"/>
            <a:ext cx="18415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6"/>
          <a:stretch>
            <a:fillRect/>
          </a:stretch>
        </p:blipFill>
        <p:spPr bwMode="auto">
          <a:xfrm>
            <a:off x="6667500" y="2867025"/>
            <a:ext cx="216693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j019440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659063"/>
            <a:ext cx="17113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09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185738"/>
            <a:ext cx="5018346" cy="66722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904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3" y="133350"/>
            <a:ext cx="4891087" cy="65901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569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95</Words>
  <Application>Microsoft Office PowerPoint</Application>
  <PresentationFormat>On-screen Show (4:3)</PresentationFormat>
  <Paragraphs>25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1_Office Theme</vt:lpstr>
      <vt:lpstr>Clip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</cp:revision>
  <dcterms:created xsi:type="dcterms:W3CDTF">2019-04-19T04:16:19Z</dcterms:created>
  <dcterms:modified xsi:type="dcterms:W3CDTF">2019-04-19T04:19:37Z</dcterms:modified>
</cp:coreProperties>
</file>